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815F-E943-4973-B76F-84897DE28690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AA03-30CE-4BBD-A59B-77DBFF22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38E-080F-420A-9BD3-9A740BE9FFF4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DCAF-470B-4EA5-9572-8306DEBC6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2308-9709-4AC3-A798-222CCFDF5F9C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FDBB-0E41-4261-9011-5A219CD2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98500" y="1665288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8F12-C0B5-4F63-BD94-DBD66A7A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B82E-23BE-49BA-BD14-ABEE5814DD6A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A0FF-E586-4611-A4AB-9B874316D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231C-CEA3-49F4-AC17-B1160420AF27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888D-5D54-4BC4-9C18-33EDE750B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9A80-8AEB-4B99-9595-3CA1B3318548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3E0B-B8BF-4682-BACA-9AB3086E9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032A-C38D-4C47-BCCE-FEB5984EB681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E162-FF3D-4F26-AA4F-000CD9F1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2A2E-E090-486E-B518-B810B9DB49DF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459D-85B0-4996-88F8-29B5F02D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9589-28CB-4DAB-BA90-FB2709BB1C5F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847C-D811-4282-A848-E1C73553D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3860-32C2-48DC-B55D-E3910011E359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FDE-B0AC-4C68-8972-2D950BBFA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DE46-DDCB-413E-8A3E-B22D78A19309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B2A4-8AA5-41C0-B0F7-41252DFA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BB7C1-7EC3-4D42-A178-C248CC12A7B5}" type="datetimeFigureOut">
              <a:rPr lang="ru-RU"/>
              <a:pPr>
                <a:defRPr/>
              </a:pPr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7B88B7-66A8-4BA5-B3F9-E5D6CCE5C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&#1082;&#1083;&#1072;&#1089;&#1089;&#1085;&#1099;&#1077;%20&#1095;&#1072;&#1089;&#1099;\&#1082;&#1083;&#1072;&#1089;&#1089;&#1085;&#1099;&#1081;%20&#1095;&#1072;&#1089;%20&#1087;&#1080;&#1086;&#1085;&#1077;&#1088;&#1099;%20&#1075;&#1077;&#1088;&#1086;&#1080;\zhuravli.mp3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2;&#1083;&#1072;&#1089;&#1089;&#1085;&#1099;&#1077;%20&#1095;&#1072;&#1089;&#1099;\&#1082;&#1083;&#1072;&#1089;&#1089;&#1085;&#1099;&#1081;%20&#1095;&#1072;&#1089;%20&#1087;&#1080;&#1086;&#1085;&#1077;&#1088;&#1099;%20&#1075;&#1077;&#1088;&#1086;&#1080;\zhuravli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2;&#1083;&#1072;&#1089;&#1089;&#1085;&#1099;&#1077;%20&#1095;&#1072;&#1089;&#1099;\&#1082;&#1083;&#1072;&#1089;&#1089;&#1085;&#1099;&#1081;%20&#1095;&#1072;&#1089;%20&#1087;&#1080;&#1086;&#1085;&#1077;&#1088;&#1099;%20&#1075;&#1077;&#1088;&#1086;&#1080;\pesnya_o_pionerah_-_geroyah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mg.vip.lenta.ru/topic/victory/pioneerse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001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1643063" y="1643063"/>
            <a:ext cx="601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-428660" y="0"/>
            <a:ext cx="9572660" cy="1714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Великая  Отечественная  Война</a:t>
            </a:r>
            <a:endParaRPr lang="ru-RU" sz="5400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14375" y="5181600"/>
            <a:ext cx="7694613" cy="1676400"/>
          </a:xfrm>
        </p:spPr>
        <p:txBody>
          <a:bodyPr>
            <a:normAutofit/>
          </a:bodyPr>
          <a:lstStyle/>
          <a:p>
            <a:pPr marL="54864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Пионеры - герои</a:t>
            </a:r>
            <a:endParaRPr lang="ru-RU" sz="7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B0F0"/>
                </a:solidFill>
              </a:rPr>
              <a:t>Лара </a:t>
            </a:r>
            <a:r>
              <a:rPr lang="ru-RU" sz="4800" dirty="0" err="1" smtClean="0">
                <a:solidFill>
                  <a:srgbClr val="00B0F0"/>
                </a:solidFill>
              </a:rPr>
              <a:t>Михеенко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Picture 2" descr="Z:\джурик\Лара Михеенко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3810000" cy="2695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14800" y="1219200"/>
            <a:ext cx="4876800" cy="4114800"/>
          </a:xfrm>
        </p:spPr>
        <p:txBody>
          <a:bodyPr/>
          <a:lstStyle/>
          <a:p>
            <a:pPr marL="273050" indent="-273050">
              <a:buFont typeface="Wingdings 2" pitchFamily="18" charset="2"/>
              <a:buChar char=""/>
            </a:pPr>
            <a:r>
              <a:rPr lang="ru-RU" sz="1600" smtClean="0"/>
              <a:t>Летом 1941 года ленинградская пионерка Лара Михеенко  уехала с бабушкой отдыхать в деревню Печенево Пустошкинского района Калиненской области. Началась война, вскоре Пустошкинский район был оккупирован гитлеровцами. Лара с подругой ушла в лес к партизанам. Каких только  трудных занятий ни выполняла она! Прикинувшись нищенкой, она ходила по дорогам  и деревням, высматривала выведывала расположение боевой техники и живой силы врага.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600" y="4343400"/>
            <a:ext cx="807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Она заминировала проселочную дорогу, и на её минах взорвалось пять фашистских автомашин; она участвовала в операциях по взрыву поездов  и железнодорожного моста. Когда гитлеровцы схватили Лару, она метнула гранату, чтобы и их уничтожить и самой не даться  живой врагу. Но граната не взорвалась. Фашисты  расстреляли девочку. Лариса Михеенко посмертно награждена орденом  Отечественной войны 1-й степени. Одному из судов Советского  флота присвоено её имя.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25"/>
            <a:ext cx="4516438" cy="3429000"/>
          </a:xfrm>
        </p:spPr>
        <p:txBody>
          <a:bodyPr/>
          <a:lstStyle/>
          <a:p>
            <a:pPr marL="273050" indent="-273050" algn="just">
              <a:buFont typeface="Wingdings 2" pitchFamily="18" charset="2"/>
              <a:buChar char=""/>
            </a:pPr>
            <a:r>
              <a:rPr lang="ru-RU" sz="1800" dirty="0" smtClean="0">
                <a:cs typeface="Times New Roman" pitchFamily="18" charset="0"/>
              </a:rPr>
              <a:t>Ленинградскую пионерку Нину </a:t>
            </a:r>
            <a:r>
              <a:rPr lang="ru-RU" sz="1800" dirty="0" err="1" smtClean="0">
                <a:cs typeface="Times New Roman" pitchFamily="18" charset="0"/>
              </a:rPr>
              <a:t>Куковерову</a:t>
            </a:r>
            <a:r>
              <a:rPr lang="ru-RU" sz="1800" dirty="0" smtClean="0">
                <a:cs typeface="Times New Roman" pitchFamily="18" charset="0"/>
              </a:rPr>
              <a:t> Великая Отечественная война застала в деревушке </a:t>
            </a:r>
            <a:r>
              <a:rPr lang="ru-RU" sz="1800" dirty="0" err="1" smtClean="0">
                <a:cs typeface="Times New Roman" pitchFamily="18" charset="0"/>
              </a:rPr>
              <a:t>Нечеперть</a:t>
            </a:r>
            <a:r>
              <a:rPr lang="ru-RU" sz="1800" dirty="0" smtClean="0">
                <a:cs typeface="Times New Roman" pitchFamily="18" charset="0"/>
              </a:rPr>
              <a:t>. Как Ленинградскую пионерку Нину </a:t>
            </a:r>
            <a:r>
              <a:rPr lang="ru-RU" sz="1800" dirty="0" err="1" smtClean="0">
                <a:cs typeface="Times New Roman" pitchFamily="18" charset="0"/>
              </a:rPr>
              <a:t>Куковерову</a:t>
            </a:r>
            <a:r>
              <a:rPr lang="ru-RU" sz="1800" dirty="0" smtClean="0">
                <a:cs typeface="Times New Roman" pitchFamily="18" charset="0"/>
              </a:rPr>
              <a:t> Великая Отечественная война застала в деревушке </a:t>
            </a:r>
            <a:r>
              <a:rPr lang="ru-RU" sz="1800" dirty="0" err="1" smtClean="0">
                <a:cs typeface="Times New Roman" pitchFamily="18" charset="0"/>
              </a:rPr>
              <a:t>Нечеперть</a:t>
            </a:r>
            <a:r>
              <a:rPr lang="ru-RU" sz="1800" dirty="0" smtClean="0">
                <a:cs typeface="Times New Roman" pitchFamily="18" charset="0"/>
              </a:rPr>
              <a:t>. Как только в деревню вошел враг, Нина начала помогать партизанам. А потом и совсем ушла в лес к партизанам и стала разведчицей. Однажды её послали в деревню Горы, где расположился карательный отряд. </a:t>
            </a:r>
          </a:p>
        </p:txBody>
      </p:sp>
      <p:pic>
        <p:nvPicPr>
          <p:cNvPr id="12292" name="Picture 2" descr="Z:\джурик\Ни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71563"/>
            <a:ext cx="4040187" cy="2854325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214313"/>
            <a:ext cx="5089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Times New Roman" pitchFamily="18" charset="0"/>
              </a:rPr>
              <a:t>Нина </a:t>
            </a:r>
            <a:r>
              <a:rPr lang="ru-RU" sz="4800" b="1" dirty="0" err="1">
                <a:solidFill>
                  <a:srgbClr val="00B0F0"/>
                </a:solidFill>
                <a:latin typeface="Times New Roman" pitchFamily="18" charset="0"/>
              </a:rPr>
              <a:t>Куковерова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4643438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Font typeface="Wingdings 2" pitchFamily="18" charset="2"/>
              <a:buChar char="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Нина притворилась нищенкой, попрошайкой, вошла в деревню и все подробно разглядела: где штаб, где арсенал, склад горючего. А ночью партизанский отряд разгромил фашистов, Нина указывала командиру  все, что высмотрела днем. Много славных боевых дел совершила девочка, но однажды ушла в разведку и не вернулась.... Нина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Куковерова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награждена медалью «Партизану Отечественной войны» 1-й степени.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0628" cy="1643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B0F0"/>
                </a:solidFill>
              </a:rPr>
              <a:t>Нина </a:t>
            </a:r>
            <a:br>
              <a:rPr lang="ru-RU" sz="4800" dirty="0" smtClean="0">
                <a:solidFill>
                  <a:srgbClr val="00B0F0"/>
                </a:solidFill>
              </a:rPr>
            </a:br>
            <a:r>
              <a:rPr lang="ru-RU" sz="4800" dirty="0" smtClean="0">
                <a:solidFill>
                  <a:srgbClr val="00B0F0"/>
                </a:solidFill>
              </a:rPr>
              <a:t>Сагайдак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Picture 2" descr="Z:\джурик\Нина Сагайдагjpg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46600" y="304800"/>
            <a:ext cx="4597400" cy="3306763"/>
          </a:xfrm>
        </p:spPr>
      </p:pic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6002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Wingdings 2" pitchFamily="18" charset="2"/>
              <a:buChar char=""/>
            </a:pPr>
            <a:r>
              <a:rPr lang="ru-RU" sz="1600" dirty="0">
                <a:latin typeface="Times New Roman" pitchFamily="18" charset="0"/>
              </a:rPr>
              <a:t>Небольшой городок Щорс оккупировали фашисты, начались аресты, казни. Пионерка Нина Сагайдак не могла сидеть сложа руки. Начала действовать одна: ночью на площади наклеила листовку, которую сама  и сочинила и написала. Потом собрала оставшихся  в городе одноклассников, стали бороться сообща. Нина получала для своего отряда задания от партизан.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3400" y="4038600"/>
            <a:ext cx="838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Wingdings 2" pitchFamily="18" charset="2"/>
              <a:buChar char=""/>
            </a:pPr>
            <a:r>
              <a:rPr lang="ru-RU" sz="2000" dirty="0">
                <a:latin typeface="Times New Roman" pitchFamily="18" charset="0"/>
              </a:rPr>
              <a:t>7 Ноября Нина со своим отрядом совершила  фантастически дерзкую операцию: они пробрались в радиоузел, и над городом из репродуктора раздался звонкий девичий голос, голос Нины. Всех жителей города, советских людей, народные мстители поздравляли с праздником Октября. Нину схватили гестапо. Её били, пытали, потом даже уговаривали, привели под конвоем домой: вот видишь брата, </a:t>
            </a:r>
            <a:r>
              <a:rPr lang="ru-RU" sz="2000" dirty="0" err="1">
                <a:latin typeface="Times New Roman" pitchFamily="18" charset="0"/>
              </a:rPr>
              <a:t>бабушку-признайся</a:t>
            </a:r>
            <a:r>
              <a:rPr lang="ru-RU" sz="2000" dirty="0">
                <a:latin typeface="Times New Roman" pitchFamily="18" charset="0"/>
              </a:rPr>
              <a:t> во всем, выдай товарищей и опять будешь дома. Но Нина Сагайдак молчала. Её расстреляли 19 мая 1943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j0109441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764164">
            <a:off x="34925" y="2947988"/>
            <a:ext cx="3006725" cy="411480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990600"/>
            <a:ext cx="7162800" cy="23733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3600" dirty="0" smtClean="0">
                <a:latin typeface="Monotype Corsiva" pitchFamily="66" charset="0"/>
              </a:rPr>
              <a:t>Мне кажется порою, что солдаты,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С кровавых не пришедшие полей,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Не в землю нашу полегли когда-то,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А превратились в белых журавлей…</a:t>
            </a:r>
            <a:endParaRPr lang="ru-RU" sz="3600" dirty="0" smtClean="0"/>
          </a:p>
        </p:txBody>
      </p:sp>
      <p:pic>
        <p:nvPicPr>
          <p:cNvPr id="6" name="Picture 5" descr="j010944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4164" flipH="1">
            <a:off x="5830888" y="3095625"/>
            <a:ext cx="29273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nadka08\Рабочий стол\джурик\зи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142875"/>
            <a:ext cx="1357312" cy="1857375"/>
          </a:xfrm>
        </p:spPr>
      </p:pic>
      <p:pic>
        <p:nvPicPr>
          <p:cNvPr id="7171" name="Picture 2" descr="C:\Documents and Settings\nadka08\Рабочий стол\джурик\Безимени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1143000"/>
            <a:ext cx="1285875" cy="1857375"/>
          </a:xfrm>
        </p:spPr>
      </p:pic>
      <p:pic>
        <p:nvPicPr>
          <p:cNvPr id="7172" name="Picture 4" descr="C:\Documents and Settings\nadka08\Рабочий стол\джурик\Саша Ковал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071563"/>
            <a:ext cx="1285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nadka08\Рабочий стол\джурик\Толя Шум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2875"/>
            <a:ext cx="1357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Documents and Settings\nadka08\Рабочий стол\джурик\Ша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1071563"/>
            <a:ext cx="137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Documents and Settings\nadka08\Рабочий стол\джурик\ю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4463" y="142875"/>
            <a:ext cx="1260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:\Documents and Settings\nadka08\Рабочий стол\джурик\Галя Комле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143250"/>
            <a:ext cx="216376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C:\Documents and Settings\nadka08\Рабочий стол\джурик\Гриша Акопя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63" y="3071813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C:\Documents and Settings\nadka08\Рабочий стол\джурик\Кычан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38" y="3071813"/>
            <a:ext cx="2143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C:\Documents and Settings\nadka08\Рабочий стол\джурик\Лара Михеенко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5000625"/>
            <a:ext cx="23574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C:\Documents and Settings\nadka08\Рабочий стол\джурик\Нин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375" y="5072063"/>
            <a:ext cx="23574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Documents and Settings\nadka08\Рабочий стол\джурик\Нина Сагайдагjpg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13" y="4714875"/>
            <a:ext cx="28384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57200" y="762000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676400" y="4953000"/>
            <a:ext cx="381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7" name="Picture 11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258763"/>
            <a:ext cx="56038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87876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538"/>
            <a:ext cx="88392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Великая Отечественная Война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Великая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4000" b="1" dirty="0" smtClean="0"/>
              <a:t>потому что это было громадное, грандиозное историческое событие.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Отечественная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4000" b="1" dirty="0" smtClean="0"/>
              <a:t>потому что советский народ в этой войне защищал Родину, Отчизну, свое Отечество.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75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75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Пионеры-герои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0" hangingPunct="0">
              <a:buFont typeface="Wingdings 2" pitchFamily="18" charset="2"/>
              <a:buNone/>
            </a:pPr>
            <a:r>
              <a:rPr lang="ru-RU" sz="2000" dirty="0" smtClean="0">
                <a:cs typeface="Times New Roman" pitchFamily="18" charset="0"/>
              </a:rPr>
              <a:t>Поколению, заставшему пионерское детство и комсомольскую юность, не надо объяснять, кто такие пионеры-герои. Их имена знали наизусть, так же как и текст пионерской присяги ("Я, такой-то, вступая в ряды юных пионеров Советского Союза, перед лицом своих товарищей торжественно клянусь...), и едва ли не любой пионер не сходя с места мог назвать как минимум пять имен отважных мальчишек и девчонок. </a:t>
            </a:r>
          </a:p>
          <a:p>
            <a:pPr algn="just" eaLnBrk="0" hangingPunct="0">
              <a:buFont typeface="Wingdings 2" pitchFamily="18" charset="2"/>
              <a:buNone/>
            </a:pPr>
            <a:r>
              <a:rPr lang="ru-RU" sz="2000" dirty="0" smtClean="0">
                <a:cs typeface="Times New Roman" pitchFamily="18" charset="0"/>
              </a:rPr>
              <a:t>В честь юных героев назывались пионерские дружины,  пионерские лагеря, школы, улицы и корабли.</a:t>
            </a:r>
            <a:endParaRPr lang="en-US" sz="2000" dirty="0" smtClean="0">
              <a:cs typeface="Times New Roman" pitchFamily="18" charset="0"/>
            </a:endParaRPr>
          </a:p>
          <a:p>
            <a:pPr algn="just" eaLnBrk="0" hangingPunct="0">
              <a:buFont typeface="Wingdings 2" pitchFamily="18" charset="2"/>
              <a:buNone/>
            </a:pPr>
            <a:r>
              <a:rPr lang="ru-RU" sz="2000" dirty="0" smtClean="0">
                <a:cs typeface="Times New Roman" pitchFamily="18" charset="0"/>
              </a:rPr>
              <a:t>О них писали книжки, снимали фильмы и ставили спектакли. Потом пришло новое время и потребовало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новых героев. Мало кто сейчас скажет, за что получил Золотую Звезду героя Марат </a:t>
            </a:r>
            <a:r>
              <a:rPr lang="ru-RU" sz="2000" dirty="0" err="1" smtClean="0">
                <a:cs typeface="Times New Roman" pitchFamily="18" charset="0"/>
              </a:rPr>
              <a:t>Казей</a:t>
            </a:r>
            <a:r>
              <a:rPr lang="ru-RU" sz="2000" dirty="0" smtClean="0">
                <a:cs typeface="Times New Roman" pitchFamily="18" charset="0"/>
              </a:rPr>
              <a:t> и кто такая Зина Портнова. </a:t>
            </a:r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4" name="pesnya_o_pionerah_-_geroy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533400"/>
            <a:ext cx="441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folHlink"/>
                </a:solidFill>
              </a:rPr>
              <a:t/>
            </a:r>
            <a:br>
              <a:rPr lang="ru-RU" u="sng" dirty="0" smtClean="0">
                <a:solidFill>
                  <a:schemeClr val="folHlink"/>
                </a:solidFill>
              </a:rPr>
            </a:br>
            <a:r>
              <a:rPr lang="ru-RU" sz="5300" dirty="0" smtClean="0">
                <a:solidFill>
                  <a:srgbClr val="00B0F0"/>
                </a:solidFill>
              </a:rPr>
              <a:t>Валя Котик</a:t>
            </a:r>
            <a:r>
              <a:rPr lang="ru-RU" sz="4800" u="sng" dirty="0" smtClean="0">
                <a:solidFill>
                  <a:schemeClr val="folHlink"/>
                </a:solidFill>
              </a:rPr>
              <a:t/>
            </a:r>
            <a:br>
              <a:rPr lang="ru-RU" sz="4800" u="sng" dirty="0" smtClean="0">
                <a:solidFill>
                  <a:schemeClr val="folHlink"/>
                </a:solidFill>
              </a:rPr>
            </a:br>
            <a:endParaRPr lang="ru-RU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5" name="Picture 7" descr="01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3581400" cy="4378325"/>
          </a:xfrm>
          <a:noFill/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14750" y="4267200"/>
            <a:ext cx="4929188" cy="1947863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200" dirty="0" smtClean="0"/>
              <a:t>Так </a:t>
            </a:r>
            <a:r>
              <a:rPr lang="ru-RU" sz="2200" dirty="0"/>
              <a:t>и не узнал Валя, что имя его станет известным всей стране, что запишут его имя золотыми буквами в список Героев Советского </a:t>
            </a:r>
            <a:r>
              <a:rPr lang="ru-RU" sz="2200" dirty="0" smtClean="0"/>
              <a:t>. Он был награжден медалью «Партизану Отечественной войны» 2-й степени.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000" i="1" dirty="0">
              <a:latin typeface="Monotype Corsiva" pitchFamily="66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886200" y="228600"/>
            <a:ext cx="5257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Вали Котика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стало символом верности долгу, целеустремленности, беззаветной отваги. Юный партизан погиб через несколько дней после своего четырнадцатилетия. Четырнадцать - это совсем мало. В этом возрасте обычно только строишь планы на будущее, готовишься к нему, мечтаешь о нем. Валя тоже строил, готовился, мечтал. Нет сомнения, доживи до наших дней, он стал бы выдающейся личностью. Но он не стал ни космонавтам, ни рабочим-новатором, ни ученым-изобретателем. Он остался вечно юным, остался пионером.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772400" cy="8635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5300" dirty="0" smtClean="0">
                <a:solidFill>
                  <a:srgbClr val="00B0F0"/>
                </a:solidFill>
              </a:rPr>
              <a:t>Марат </a:t>
            </a:r>
            <a:r>
              <a:rPr lang="ru-RU" sz="5300" dirty="0" err="1" smtClean="0">
                <a:solidFill>
                  <a:srgbClr val="00B0F0"/>
                </a:solidFill>
              </a:rPr>
              <a:t>Казей</a:t>
            </a:r>
            <a:r>
              <a:rPr lang="ru-RU" u="sng" dirty="0" smtClean="0">
                <a:solidFill>
                  <a:srgbClr val="00B0F0"/>
                </a:solidFill>
              </a:rPr>
              <a:t/>
            </a:r>
            <a:br>
              <a:rPr lang="ru-RU" u="sng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4038" name="Picture 6" descr="0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3810000" cy="4713288"/>
          </a:xfrm>
          <a:noFill/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43313" y="642938"/>
            <a:ext cx="5286375" cy="520065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000" smtClean="0"/>
              <a:t>Отважный разведчик из белорусского села Станьково, Герой Советского Союза. Много раз ходил Марат в разведку, взрывал вражеские поезда, на своем любимом коне Орлике доставлял нужные сведения, предупреждал об опасности. Погиб Марат 11 мая 1944 года. Командир и все товарищи были убиты. На Марата двигалась цепь гитлеровцев. Он расстрелял все патроны, уложив много врагов. А когда у него осталась одна граната, он подпустил к себе фашистов совсем близко и метнул гранату. Марату Казею посмертно присвоено звание Героя Советского Союза. Он был награжден орденом Отечественной войны 1-й степени, медалями «За боевые заслуги» и «За отвагу». Пионеру- герою открыт памятник в Минске. Одному из судов Советского флота присвоено его имя.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50838"/>
            <a:ext cx="4495800" cy="14350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300" dirty="0" smtClean="0">
                <a:solidFill>
                  <a:srgbClr val="00B0F0"/>
                </a:solidFill>
              </a:rPr>
              <a:t>Леня Голиков</a:t>
            </a:r>
            <a:r>
              <a:rPr lang="ru-RU" sz="5300" u="sng" dirty="0" smtClean="0">
                <a:solidFill>
                  <a:srgbClr val="00B0F0"/>
                </a:solidFill>
              </a:rPr>
              <a:t/>
            </a:r>
            <a:br>
              <a:rPr lang="ru-RU" sz="5300" u="sng" dirty="0" smtClean="0">
                <a:solidFill>
                  <a:srgbClr val="00B0F0"/>
                </a:solidFill>
              </a:rPr>
            </a:br>
            <a:endParaRPr lang="ru-RU" sz="53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6087" name="Рисунок 7" descr="Пионер-герой Леня Голиков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4195763" cy="4043363"/>
          </a:xfrm>
          <a:noFill/>
        </p:spPr>
      </p:pic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981200"/>
            <a:ext cx="4660900" cy="2286000"/>
          </a:xfrm>
        </p:spPr>
        <p:txBody>
          <a:bodyPr/>
          <a:lstStyle/>
          <a:p>
            <a:pPr marL="376238" indent="-376238">
              <a:buFontTx/>
              <a:buNone/>
            </a:pPr>
            <a:r>
              <a:rPr lang="ru-RU" sz="2000" smtClean="0"/>
              <a:t>Паренек из Новгородской области. На боевом счету – 78 уничтоженных фашистов и 1 генерал, 14 взорванных мостов и 9 автомашин с боеприпасами, 2 сожженных продовольственных склада. </a:t>
            </a:r>
          </a:p>
          <a:p>
            <a:pPr marL="376238" indent="-376238">
              <a:buFontTx/>
              <a:buNone/>
            </a:pPr>
            <a:endParaRPr lang="ru-RU" sz="1400" smtClean="0">
              <a:latin typeface="Monotype Corsiva" pitchFamily="66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45720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Имя героя носят улицы в Ленинграде, Пскове, Старой Руссе, Окуловке, селе Пола, поселке Парфино, совхоз в Парфинском районе, теплоход Рижского морского пароходства, в Новгороде - улица, Дом пионеров, учебное судно юных моряков в Старой Руссе, пионерские дружины и отряды области. В Москве и в Новгороде установлены памятники герою. В областном центре на Волхове памятник установлен близ площади Победы. О его подвиге и бесстрашии написаны повесть, поэма, несколько очерков, сложена песня.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4" grpId="1"/>
      <p:bldP spid="460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B0F0"/>
                </a:solidFill>
              </a:rPr>
              <a:t>Саша Бородулин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5" name="Picture 82" descr="АЛЕКСАНДР БОРОДУЛИН. Иллюстрация из книги _Пионеры-герои_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28600" y="1524000"/>
            <a:ext cx="4135438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000" y="1371600"/>
            <a:ext cx="4800600" cy="41148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Вместе с партизанами  ходил он в разведку. Не раз отправлялся на самые опасные  задания. Немало вражеских машин и солдат было на его счету. Погиб Саша Бородулин героически, прикрывая отход отряда. Он отстреливался  до последнего патрона, а гранату оставил для себя. За выполнение опасного задания , за проявленное мужество, находчивость, смелость Саша Бородулин зимой  1941 года был награжден орденом Красного Знамени.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81000"/>
            <a:ext cx="4876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5300" dirty="0" smtClean="0">
                <a:solidFill>
                  <a:srgbClr val="00B0F0"/>
                </a:solidFill>
              </a:rPr>
              <a:t>Зина Портнова</a:t>
            </a:r>
            <a:r>
              <a:rPr lang="ru-RU" sz="5300" u="sng" dirty="0" smtClean="0">
                <a:solidFill>
                  <a:srgbClr val="00B0F0"/>
                </a:solidFill>
              </a:rPr>
              <a:t/>
            </a:r>
            <a:br>
              <a:rPr lang="ru-RU" sz="5300" u="sng" dirty="0" smtClean="0">
                <a:solidFill>
                  <a:srgbClr val="00B0F0"/>
                </a:solidFill>
              </a:rPr>
            </a:br>
            <a:endParaRPr lang="ru-RU" sz="53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11" name="Рисунок 5" descr="Пионер-герой Зина Портнов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1938" y="1477963"/>
            <a:ext cx="3373437" cy="5094287"/>
          </a:xfrm>
          <a:noFill/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" y="1143000"/>
            <a:ext cx="4714875" cy="5715000"/>
          </a:xfrm>
        </p:spPr>
        <p:txBody>
          <a:bodyPr>
            <a:normAutofit fontScale="92500" lnSpcReduction="10000"/>
          </a:bodyPr>
          <a:lstStyle/>
          <a:p>
            <a:pPr marL="376238" indent="-376238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sz="2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76238" indent="-376238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Член </a:t>
            </a: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подпольной организации «Юные мстители», Герой Советского Союза</a:t>
            </a:r>
            <a:r>
              <a:rPr lang="ru-RU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одном из допросов, схватив со стола пистолет следователя, застрелила его и ещё двух гитлеровцев, пыталась бежать, но была схвачена.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Потом ее уже не допрашивали, а методично мучили, издевались. Выкололи глаза, отрезали уши. Загоняли под ногти иголки, выкручивали руки и ноги...  Отважная юная пионерка была зверски замучена, но до последней минуты оставалась стойкой, мужественной, несгибаемой. 13 января 1944 года Зину Портнову расстреляли.</a:t>
            </a:r>
          </a:p>
          <a:p>
            <a:pPr marL="376238" indent="-376238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1100</Words>
  <Application>Microsoft Office PowerPoint</Application>
  <PresentationFormat>Экран (4:3)</PresentationFormat>
  <Paragraphs>34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Великая  Отечественная  Война</vt:lpstr>
      <vt:lpstr>Слайд 2</vt:lpstr>
      <vt:lpstr>Великая Отечественная Война          </vt:lpstr>
      <vt:lpstr>Пионеры-герои</vt:lpstr>
      <vt:lpstr> Валя Котик </vt:lpstr>
      <vt:lpstr> Марат Казей </vt:lpstr>
      <vt:lpstr> Леня Голиков </vt:lpstr>
      <vt:lpstr>Саша Бородулин</vt:lpstr>
      <vt:lpstr> Зина Портнова </vt:lpstr>
      <vt:lpstr>Лара Михеенко</vt:lpstr>
      <vt:lpstr>Слайд 11</vt:lpstr>
      <vt:lpstr>Нина  Сагайдак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 Отечественная      Война</dc:title>
  <dc:creator>Серёга</dc:creator>
  <cp:lastModifiedBy>Татьяна</cp:lastModifiedBy>
  <cp:revision>11</cp:revision>
  <dcterms:created xsi:type="dcterms:W3CDTF">2010-03-27T12:24:42Z</dcterms:created>
  <dcterms:modified xsi:type="dcterms:W3CDTF">2012-10-02T07:58:11Z</dcterms:modified>
</cp:coreProperties>
</file>